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"/>
  </p:notesMasterIdLst>
  <p:sldIdLst>
    <p:sldId id="256" r:id="rId2"/>
    <p:sldId id="305" r:id="rId3"/>
    <p:sldId id="262" r:id="rId4"/>
    <p:sldId id="306" r:id="rId5"/>
    <p:sldId id="261" r:id="rId6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8"/>
      <p:bold r:id="rId9"/>
      <p:italic r:id="rId10"/>
      <p:boldItalic r:id="rId11"/>
    </p:embeddedFont>
    <p:embeddedFont>
      <p:font typeface="Montserrat ExtraBold" panose="00000900000000000000" pitchFamily="2" charset="-52"/>
      <p:bold r:id="rId12"/>
      <p:boldItalic r:id="rId13"/>
    </p:embeddedFont>
    <p:embeddedFont>
      <p:font typeface="Montserrat ExtraLight" panose="00000300000000000000" pitchFamily="2" charset="-52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B4CEDC-5229-4F44-8F81-DE155C6FECEF}">
  <a:tblStyle styleId="{A7B4CEDC-5229-4F44-8F81-DE155C6FEC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2013889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699561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Denis Dimitrov 10</a:t>
            </a:r>
            <a:r>
              <a:rPr lang="bg-BG" dirty="0"/>
              <a:t>г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RADAR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B604-3D96-F30A-4D7E-BD16890C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495" y="2939144"/>
            <a:ext cx="2067000" cy="713708"/>
          </a:xfrm>
        </p:spPr>
        <p:txBody>
          <a:bodyPr/>
          <a:lstStyle/>
          <a:p>
            <a:r>
              <a:rPr lang="bg-BG" dirty="0"/>
              <a:t>Развойна платка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ADAA20-5BAD-5EF1-996B-64DC4B8E9AE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6028543" y="2648791"/>
            <a:ext cx="2067000" cy="1661390"/>
          </a:xfrm>
        </p:spPr>
        <p:txBody>
          <a:bodyPr/>
          <a:lstStyle/>
          <a:p>
            <a:r>
              <a:rPr lang="bg-BG" sz="1400" dirty="0"/>
              <a:t>Мотор свързан към ШИМ изводите на развойната платка използван за въртене на сензора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FA8095-EEB1-013B-C717-EE80DB1F7EA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048447" y="2648791"/>
            <a:ext cx="2067000" cy="1523122"/>
          </a:xfrm>
        </p:spPr>
        <p:txBody>
          <a:bodyPr/>
          <a:lstStyle/>
          <a:p>
            <a:r>
              <a:rPr lang="bg-BG" sz="1400" dirty="0"/>
              <a:t>Сензор, който изпраща и приема ултразвукови вълни, чрез които измерва разстояние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5F977-F1A6-261A-BBF9-CA35F9293E27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048447" y="1766982"/>
            <a:ext cx="2067000" cy="731114"/>
          </a:xfrm>
        </p:spPr>
        <p:txBody>
          <a:bodyPr/>
          <a:lstStyle/>
          <a:p>
            <a:r>
              <a:rPr lang="en-US" sz="2400" dirty="0"/>
              <a:t>Ultrasonic sensor</a:t>
            </a:r>
            <a:endParaRPr lang="bg-BG" sz="2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372EEDD-C659-E4E9-71B9-CD0C7FCFDC29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3507757" y="1672771"/>
            <a:ext cx="2067000" cy="825325"/>
          </a:xfrm>
        </p:spPr>
        <p:txBody>
          <a:bodyPr/>
          <a:lstStyle/>
          <a:p>
            <a:r>
              <a:rPr lang="en-US" sz="2400" dirty="0"/>
              <a:t>Arduino board</a:t>
            </a:r>
            <a:endParaRPr lang="bg-BG" sz="24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3AFBCDD-0C07-6582-5560-C7D00EBD18E0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6059291" y="1715406"/>
            <a:ext cx="2067000" cy="768398"/>
          </a:xfrm>
        </p:spPr>
        <p:txBody>
          <a:bodyPr/>
          <a:lstStyle/>
          <a:p>
            <a:r>
              <a:rPr lang="en-US" sz="2400" dirty="0"/>
              <a:t>Servo motor</a:t>
            </a:r>
            <a:endParaRPr lang="bg-BG" sz="2400" dirty="0"/>
          </a:p>
        </p:txBody>
      </p:sp>
      <p:sp>
        <p:nvSpPr>
          <p:cNvPr id="12" name="Google Shape;162;p38">
            <a:extLst>
              <a:ext uri="{FF2B5EF4-FFF2-40B4-BE49-F238E27FC236}">
                <a16:creationId xmlns:a16="http://schemas.microsoft.com/office/drawing/2014/main" id="{43AC6785-384C-0BB4-380D-59E2AF8D084A}"/>
              </a:ext>
            </a:extLst>
          </p:cNvPr>
          <p:cNvSpPr txBox="1">
            <a:spLocks/>
          </p:cNvSpPr>
          <p:nvPr/>
        </p:nvSpPr>
        <p:spPr>
          <a:xfrm>
            <a:off x="1972700" y="246743"/>
            <a:ext cx="4792200" cy="114112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g-BG" sz="3600" dirty="0"/>
              <a:t>Главни компоненти</a:t>
            </a:r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2555DF-AAF3-4DA5-EABE-B07FC0CF9058}"/>
              </a:ext>
            </a:extLst>
          </p:cNvPr>
          <p:cNvSpPr/>
          <p:nvPr/>
        </p:nvSpPr>
        <p:spPr>
          <a:xfrm>
            <a:off x="986971" y="1560286"/>
            <a:ext cx="2128476" cy="10114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6EBD0B-DF62-CF19-A7F1-33535112DE90}"/>
              </a:ext>
            </a:extLst>
          </p:cNvPr>
          <p:cNvSpPr/>
          <p:nvPr/>
        </p:nvSpPr>
        <p:spPr>
          <a:xfrm>
            <a:off x="3507757" y="1560286"/>
            <a:ext cx="2128476" cy="10114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2CA7C3-D41B-1DDD-8625-50F3238941E7}"/>
              </a:ext>
            </a:extLst>
          </p:cNvPr>
          <p:cNvSpPr/>
          <p:nvPr/>
        </p:nvSpPr>
        <p:spPr>
          <a:xfrm>
            <a:off x="6028553" y="1567543"/>
            <a:ext cx="2128476" cy="101146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5099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/>
              <a:t>Главна цел</a:t>
            </a:r>
            <a:endParaRPr sz="2800"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 descr="A green and black grid&#10;&#10;Description automatically generated">
            <a:extLst>
              <a:ext uri="{FF2B5EF4-FFF2-40B4-BE49-F238E27FC236}">
                <a16:creationId xmlns:a16="http://schemas.microsoft.com/office/drawing/2014/main" id="{CE34735F-C63F-48D4-A399-EB78EF5E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47" y="1667328"/>
            <a:ext cx="3529450" cy="1808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FD3B7-2B07-B977-B39D-59406D5D67AF}"/>
              </a:ext>
            </a:extLst>
          </p:cNvPr>
          <p:cNvSpPr txBox="1"/>
          <p:nvPr/>
        </p:nvSpPr>
        <p:spPr>
          <a:xfrm>
            <a:off x="696686" y="1589313"/>
            <a:ext cx="214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chemeClr val="bg1"/>
                </a:solidFill>
              </a:rPr>
              <a:t>Главната цел на радара е да засича обекти в своя обсег от 180</a:t>
            </a:r>
            <a:r>
              <a:rPr lang="en-US" sz="1800" dirty="0">
                <a:solidFill>
                  <a:schemeClr val="bg1"/>
                </a:solidFill>
              </a:rPr>
              <a:t>° </a:t>
            </a:r>
            <a:r>
              <a:rPr lang="bg-BG" sz="1800" dirty="0">
                <a:solidFill>
                  <a:schemeClr val="bg1"/>
                </a:solidFill>
              </a:rPr>
              <a:t>и да ги показва на диаграмата на екрана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2;p38">
            <a:extLst>
              <a:ext uri="{FF2B5EF4-FFF2-40B4-BE49-F238E27FC236}">
                <a16:creationId xmlns:a16="http://schemas.microsoft.com/office/drawing/2014/main" id="{CD5F6EC1-0774-15CC-E99C-92037837D74A}"/>
              </a:ext>
            </a:extLst>
          </p:cNvPr>
          <p:cNvSpPr txBox="1">
            <a:spLocks/>
          </p:cNvSpPr>
          <p:nvPr/>
        </p:nvSpPr>
        <p:spPr>
          <a:xfrm>
            <a:off x="1907386" y="271448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g-BG" sz="3600" dirty="0"/>
              <a:t>Как работи </a:t>
            </a:r>
            <a:endParaRPr lang="en-US" sz="3600" dirty="0"/>
          </a:p>
        </p:txBody>
      </p:sp>
      <p:pic>
        <p:nvPicPr>
          <p:cNvPr id="7" name="1">
            <a:hlinkClick r:id="" action="ppaction://media"/>
            <a:extLst>
              <a:ext uri="{FF2B5EF4-FFF2-40B4-BE49-F238E27FC236}">
                <a16:creationId xmlns:a16="http://schemas.microsoft.com/office/drawing/2014/main" id="{E219C4FD-F406-AB9C-F8B8-E975C1C77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108" y="1226244"/>
            <a:ext cx="3140756" cy="3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2910114"/>
            <a:ext cx="3068700" cy="866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/>
              <a:t>Благодаря за вниманието!</a:t>
            </a:r>
            <a:endParaRPr sz="24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🤖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A89AB9A-A257-22CF-3B2E-F767E5502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Денис Димитров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75</Words>
  <Application>Microsoft Office PowerPoint</Application>
  <PresentationFormat>On-screen Show (16:9)</PresentationFormat>
  <Paragraphs>16</Paragraphs>
  <Slides>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Montserrat ExtraLight</vt:lpstr>
      <vt:lpstr>Montserrat ExtraBold</vt:lpstr>
      <vt:lpstr>Arial</vt:lpstr>
      <vt:lpstr>Montserrat</vt:lpstr>
      <vt:lpstr>Futuristic Background by Slidesgo</vt:lpstr>
      <vt:lpstr>Arduino</vt:lpstr>
      <vt:lpstr>Развойна платка </vt:lpstr>
      <vt:lpstr>Главна цел</vt:lpstr>
      <vt:lpstr>PowerPoint Presentation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Denis Dimitrov</dc:creator>
  <cp:lastModifiedBy>Денис Л. Димитров</cp:lastModifiedBy>
  <cp:revision>4</cp:revision>
  <dcterms:modified xsi:type="dcterms:W3CDTF">2025-01-29T12:08:29Z</dcterms:modified>
</cp:coreProperties>
</file>